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sldIdLst>
    <p:sldId id="256" r:id="rId2"/>
    <p:sldId id="259" r:id="rId3"/>
    <p:sldId id="257" r:id="rId4"/>
    <p:sldId id="258" r:id="rId5"/>
    <p:sldId id="260" r:id="rId6"/>
  </p:sldIdLst>
  <p:sldSz cx="12192000" cy="6858000"/>
  <p:notesSz cx="6858000" cy="9144000"/>
  <p:defaultTextStyle>
    <a:defPPr>
      <a:defRPr lang="fr-MQ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120" d="100"/>
          <a:sy n="120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67B50E4-2343-4B20-80BE-1605C97DFB16}" type="datetime1">
              <a:rPr lang="en-US" smtClean="0"/>
              <a:t>1/26/26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567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CE6CA204-B091-40ED-8158-331EE628B522}" type="datetime1">
              <a:rPr lang="en-US" smtClean="0"/>
              <a:t>1/26/26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76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2F09-9D88-4105-92F6-7298804EAA90}" type="datetime1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1011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44F96-061D-4D71-97A2-2371A43FDE7C}" type="datetime1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235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FE133-02A7-439F-9131-2680F754099D}" type="datetime1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318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BF7DD-C7D0-4333-B18D-CCAF5427F9DD}" type="datetime1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1999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15979-091A-4302-A385-56FC1CE52E32}" type="datetime1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2352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7836D543-476D-434F-B209-1A114B2E3F04}" type="datetime1">
              <a:rPr lang="en-US" smtClean="0"/>
              <a:t>1/26/26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4526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3DD0F20-7689-42E6-8664-6AA00B79F132}" type="datetime1">
              <a:rPr lang="en-US" smtClean="0"/>
              <a:t>1/26/26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1500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30F2F577-5BDA-4749-9F3F-0D340DC0D6A8}" type="datetime1">
              <a:rPr lang="en-US" smtClean="0"/>
              <a:t>1/26/26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2327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C9378AD-A6D7-4162-BB5C-47C49B2E145B}" type="datetime1">
              <a:rPr lang="en-US" smtClean="0"/>
              <a:t>1/26/26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19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DE44A-7CD8-4860-9BDC-2BE4C911F6D0}" type="datetime1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3999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67B65D3-547A-48A8-9F1F-13ED0B55ACC6}" type="datetime1">
              <a:rPr lang="en-US" smtClean="0"/>
              <a:t>1/26/26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1051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76A7CFE7-E645-4439-AA6B-DA8CF856D63E}" type="datetime1">
              <a:rPr lang="en-US" smtClean="0"/>
              <a:t>1/26/26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229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8B2C0DB-994F-48B0-91F4-5F06C3B86E32}" type="datetime1">
              <a:rPr lang="en-US" smtClean="0"/>
              <a:t>1/26/26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529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D3F6A089-BE3E-4BB0-98EE-FDF712FF3613}" type="datetime1">
              <a:rPr lang="en-US" smtClean="0"/>
              <a:t>1/26/26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525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AC101298-AE91-4071-9C72-5A98117ABE14}" type="datetime1">
              <a:rPr lang="en-US" smtClean="0"/>
              <a:t>1/26/26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918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ABE4333-790C-44CD-B503-F52418ED809A}" type="datetime1">
              <a:rPr lang="en-US" smtClean="0"/>
              <a:t>1/26/26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8106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85800" indent="0">
              <a:buNone/>
              <a:defRPr sz="14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D2397CCD-8E49-4379-8DCB-9F17CAEDFC10}" type="datetime1">
              <a:rPr lang="en-US" smtClean="0"/>
              <a:t>1/26/26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966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146F6-C62B-441B-BAD2-D550454B4D53}" type="datetime1">
              <a:rPr lang="en-US" smtClean="0"/>
              <a:t>1/26/26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400"/>
            </a:lvl4pPr>
            <a:lvl5pPr marL="91440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363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83A68-D563-4FD5-B11F-54F8D5F1E37F}" type="datetime1">
              <a:rPr lang="en-US" smtClean="0"/>
              <a:t>1/26/26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88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3148FABB-02FF-476F-AB37-BDD0E354E780}" type="datetime1">
              <a:rPr lang="en-US" smtClean="0"/>
              <a:t>1/26/26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858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5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38EAEAF-D16E-446F-97F9-D23FB245CB45}" type="datetime1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6650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2645" y="1828800"/>
            <a:ext cx="6172200" cy="442569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428D3-736A-4038-886C-8BF662AA2745}" type="datetime1">
              <a:rPr lang="en-US" smtClean="0"/>
              <a:t>1/26/26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741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2648" y="2290890"/>
            <a:ext cx="4672584" cy="404164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1DDEB-9B85-4E99-8A3D-ABE66C6280C3}" type="datetime1">
              <a:rPr lang="en-US" smtClean="0"/>
              <a:t>1/26/26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063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5DCA-443F-4667-9ED1-418507CE45A8}" type="datetime1">
              <a:rPr lang="en-US" smtClean="0"/>
              <a:t>1/26/26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793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718304"/>
            <a:ext cx="5897880" cy="13533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20000"/>
              </a:lnSpc>
              <a:defRPr lang="en-US" sz="2800" b="0" dirty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9496" y="603503"/>
            <a:ext cx="10826496" cy="433425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3200" b="1" dirty="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557D-4816-44D0-B6EE-6CAC6E30B54D}" type="datetime1">
              <a:rPr lang="en-US" smtClean="0"/>
              <a:t>1/26/26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731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F872E-5ED2-46B0-83A4-0C1AF0E0D91C}" type="datetime1">
              <a:rPr lang="en-US" smtClean="0"/>
              <a:t>1/26/26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927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4B1ECB8-9E10-D2F3-E361-7D268551E2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18575-0C6E-47B4-936E-32183810D7BF}" type="datetime1">
              <a:rPr lang="en-US" smtClean="0"/>
              <a:t>1/26/26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106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29FB5-1C86-423F-AEAA-2683840666C3}" type="datetime1">
              <a:rPr lang="en-US" smtClean="0"/>
              <a:t>1/26/26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1122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CCB4E-88AF-46AC-B7C5-30308F179659}" type="datetime1">
              <a:rPr lang="en-US" smtClean="0"/>
              <a:t>1/26/26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913008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915B6-CC2A-4462-A7E5-B3080DF8F97D}" type="datetime1">
              <a:rPr lang="en-US" smtClean="0"/>
              <a:t>1/26/26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69561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8" y="5431536"/>
            <a:ext cx="9021471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188F7-A494-4EEB-A53D-2B97B1D4CD3C}" type="datetime1">
              <a:rPr lang="en-US" smtClean="0"/>
              <a:t>1/26/26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91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2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782E7A21-5BA8-4C4C-9705-3A1EA342AD8A}" type="datetime1">
              <a:rPr lang="en-US" smtClean="0"/>
              <a:t>1/26/26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7341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DECC02-1725-49EE-C93B-A4C2C4049458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349240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BC0-1562-42E5-89A2-925CA193C8A6}" type="datetime1">
              <a:rPr lang="en-US" smtClean="0"/>
              <a:t>1/26/26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61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041" y="566928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2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376A-778D-45CF-8340-DB03B2DA6A3E}" type="datetime1">
              <a:rPr lang="en-US" smtClean="0"/>
              <a:t>1/26/26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6135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FF5A-622E-43FE-9EE9-BAAB78AB2046}" type="datetime1">
              <a:rPr lang="en-US" smtClean="0"/>
              <a:t>1/26/26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4708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5C09E-FF30-4AA0-A227-171955622259}" type="datetime1">
              <a:rPr lang="en-US" smtClean="0"/>
              <a:t>1/26/26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9197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279FF-407B-4B41-9E69-DE66ED04A328}" type="datetime1">
              <a:rPr lang="en-US" smtClean="0"/>
              <a:t>1/26/26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8328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3E812-757D-4139-AF81-227C72D4B544}" type="datetime1">
              <a:rPr lang="en-US" smtClean="0"/>
              <a:t>1/26/26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629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6A7E1-C424-43A5-938A-12DEC0A1D59D}" type="datetime1">
              <a:rPr lang="en-US" smtClean="0"/>
              <a:t>1/26/26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7227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4FC2-B89B-4919-A96B-662A3584681C}" type="datetime1">
              <a:rPr lang="en-US" smtClean="0"/>
              <a:t>1/26/26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9179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10888473" cy="1133856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4BE51-D660-433D-AABA-154BE028E64E}" type="datetime1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935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F76E-6064-4431-B5C4-29A511725BCF}" type="datetime1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438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2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E73BE-5F1F-40EF-8F67-E3F24D65884D}" type="datetime1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22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72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68EF1-668D-4AD0-8652-1F3B3622EDC2}" type="datetime1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423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5609F-9B5B-4E29-8DB1-457A85E01A27}" type="datetime1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158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7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0DE37-B9D6-425C-B79B-6C6DFFBD0DA2}" type="datetime1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901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B0EE-4023-4E3C-8875-10AA631453CF}" type="datetime1">
              <a:rPr lang="en-US" smtClean="0"/>
              <a:t>1/26/26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438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EE9E671-1C83-40F7-9D33-FE8AAC7F721F}" type="datetime1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63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725" r:id="rId24"/>
    <p:sldLayoutId id="2147483726" r:id="rId25"/>
    <p:sldLayoutId id="2147483727" r:id="rId26"/>
    <p:sldLayoutId id="2147483728" r:id="rId27"/>
    <p:sldLayoutId id="2147483729" r:id="rId28"/>
    <p:sldLayoutId id="2147483730" r:id="rId29"/>
    <p:sldLayoutId id="2147483731" r:id="rId30"/>
    <p:sldLayoutId id="2147483732" r:id="rId31"/>
    <p:sldLayoutId id="2147483733" r:id="rId32"/>
    <p:sldLayoutId id="2147483734" r:id="rId33"/>
    <p:sldLayoutId id="2147483735" r:id="rId34"/>
    <p:sldLayoutId id="2147483736" r:id="rId35"/>
    <p:sldLayoutId id="2147483737" r:id="rId36"/>
    <p:sldLayoutId id="2147483738" r:id="rId37"/>
    <p:sldLayoutId id="2147483750" r:id="rId38"/>
    <p:sldLayoutId id="2147483739" r:id="rId39"/>
    <p:sldLayoutId id="2147483740" r:id="rId40"/>
    <p:sldLayoutId id="2147483741" r:id="rId41"/>
    <p:sldLayoutId id="2147483742" r:id="rId42"/>
    <p:sldLayoutId id="2147483743" r:id="rId43"/>
    <p:sldLayoutId id="2147483744" r:id="rId44"/>
    <p:sldLayoutId id="2147483745" r:id="rId45"/>
    <p:sldLayoutId id="2147483746" r:id="rId46"/>
    <p:sldLayoutId id="2147483747" r:id="rId47"/>
    <p:sldLayoutId id="2147483748" r:id="rId48"/>
    <p:sldLayoutId id="2147483749" r:id="rId4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trello.com/b/jiApc4FH/mon-tableau-trello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CCFC9B-DABA-2429-021A-68792D2E09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071615"/>
            <a:ext cx="7747686" cy="784799"/>
          </a:xfrm>
        </p:spPr>
        <p:txBody>
          <a:bodyPr anchor="b">
            <a:normAutofit/>
          </a:bodyPr>
          <a:lstStyle/>
          <a:p>
            <a:r>
              <a:rPr lang="fr-FR" sz="2800" dirty="0"/>
              <a:t>Diagramme de cas d’utilisation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B3FD4DF-7980-A43D-1B94-37377A5853C3}"/>
              </a:ext>
            </a:extLst>
          </p:cNvPr>
          <p:cNvSpPr txBox="1"/>
          <p:nvPr/>
        </p:nvSpPr>
        <p:spPr>
          <a:xfrm>
            <a:off x="5288692" y="5189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42EBE4-FEB5-EC81-7803-D47A9EF2D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33" y="141607"/>
            <a:ext cx="10707992" cy="619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4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417D0-47D7-7BB7-F590-53F4BB452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52227B-17B8-A3D5-319A-6E26E72FF9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071615"/>
            <a:ext cx="7747686" cy="784799"/>
          </a:xfrm>
        </p:spPr>
        <p:txBody>
          <a:bodyPr anchor="b">
            <a:normAutofit/>
          </a:bodyPr>
          <a:lstStyle/>
          <a:p>
            <a:r>
              <a:rPr lang="fr-FR" sz="2800" dirty="0"/>
              <a:t>Diagramme de contexte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6078921-5B5A-725E-1A30-808D2E0121C5}"/>
              </a:ext>
            </a:extLst>
          </p:cNvPr>
          <p:cNvSpPr txBox="1"/>
          <p:nvPr/>
        </p:nvSpPr>
        <p:spPr>
          <a:xfrm>
            <a:off x="5288692" y="5189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6" name="Image 5" descr="Une image contenant texte, capture d’écran, diagramme, Police&#10;&#10;Le contenu généré par l’IA peut être incorrect.">
            <a:extLst>
              <a:ext uri="{FF2B5EF4-FFF2-40B4-BE49-F238E27FC236}">
                <a16:creationId xmlns:a16="http://schemas.microsoft.com/office/drawing/2014/main" id="{5DA7ECCA-6EAB-08BE-4416-0CEAD9EFE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09" y="0"/>
            <a:ext cx="10260419" cy="633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915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DC91A-FAD5-C22C-DE72-C8DDED2A6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5E24D7-78F3-222A-279E-5D1B32CF43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071615"/>
            <a:ext cx="7747686" cy="784799"/>
          </a:xfrm>
        </p:spPr>
        <p:txBody>
          <a:bodyPr anchor="b">
            <a:normAutofit/>
          </a:bodyPr>
          <a:lstStyle/>
          <a:p>
            <a:r>
              <a:rPr lang="fr-FR" sz="2800" dirty="0"/>
              <a:t>Diagramme de déploiement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5E715A5-B8D9-6E1D-404D-11327AF4F922}"/>
              </a:ext>
            </a:extLst>
          </p:cNvPr>
          <p:cNvSpPr txBox="1"/>
          <p:nvPr/>
        </p:nvSpPr>
        <p:spPr>
          <a:xfrm>
            <a:off x="5288692" y="5189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774651D-5185-BC36-65F2-AB892EB26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788257" y="-3545743"/>
            <a:ext cx="8615486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163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7B508-7F74-AAF8-8068-82B0A5BDE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A9966A-7B89-3970-C4E7-84BB4C7E50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071615"/>
            <a:ext cx="7747686" cy="784799"/>
          </a:xfrm>
        </p:spPr>
        <p:txBody>
          <a:bodyPr anchor="b">
            <a:normAutofit/>
          </a:bodyPr>
          <a:lstStyle/>
          <a:p>
            <a:r>
              <a:rPr lang="fr-FR" sz="2800" dirty="0"/>
              <a:t>Schéma synoptique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AB430F7-5F2D-3271-8C91-BE312EAC5386}"/>
              </a:ext>
            </a:extLst>
          </p:cNvPr>
          <p:cNvSpPr txBox="1"/>
          <p:nvPr/>
        </p:nvSpPr>
        <p:spPr>
          <a:xfrm>
            <a:off x="5288692" y="5189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6" name="Image 5" descr="Une image contenant texte, capture d’écran, diagramme, Police&#10;&#10;Le contenu généré par l’IA peut être incorrect.">
            <a:extLst>
              <a:ext uri="{FF2B5EF4-FFF2-40B4-BE49-F238E27FC236}">
                <a16:creationId xmlns:a16="http://schemas.microsoft.com/office/drawing/2014/main" id="{FFFF8422-D624-71C6-CBD8-FE4E44F97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73" y="0"/>
            <a:ext cx="9508525" cy="633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43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31BB3-5CA4-95D6-F859-7798562EE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EA8AE0-1F7D-B6B5-85C5-D020FCCD17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071615"/>
            <a:ext cx="7747686" cy="784799"/>
          </a:xfrm>
        </p:spPr>
        <p:txBody>
          <a:bodyPr anchor="b">
            <a:normAutofit/>
          </a:bodyPr>
          <a:lstStyle/>
          <a:p>
            <a:r>
              <a:rPr lang="fr-FR" sz="2800" dirty="0"/>
              <a:t>Nôtre TRELLO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C5E4E33-0869-D54C-24AB-108A949C426A}"/>
              </a:ext>
            </a:extLst>
          </p:cNvPr>
          <p:cNvSpPr txBox="1"/>
          <p:nvPr/>
        </p:nvSpPr>
        <p:spPr>
          <a:xfrm>
            <a:off x="5288692" y="5189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5" name="Image 4" descr="Une image contenant texte, multimédia, ordinateur, capture d’écran&#10;&#10;Le contenu généré par l’IA peut être incorrect.">
            <a:hlinkClick r:id="rId2"/>
            <a:extLst>
              <a:ext uri="{FF2B5EF4-FFF2-40B4-BE49-F238E27FC236}">
                <a16:creationId xmlns:a16="http://schemas.microsoft.com/office/drawing/2014/main" id="{D1F8F173-00A8-74CC-1E8F-CAFAEF44B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589488" cy="624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575105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" id="{83D43F4A-02D5-42AD-9542-27487597C212}" vid="{14154C61-C2E2-42F2-9833-4EC39495D4C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14</Words>
  <Application>Microsoft Macintosh PowerPoint</Application>
  <PresentationFormat>Grand écran</PresentationFormat>
  <Paragraphs>5</Paragraphs>
  <Slides>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8" baseType="lpstr">
      <vt:lpstr>Arial</vt:lpstr>
      <vt:lpstr>Neue Haas Grotesk Text Pro</vt:lpstr>
      <vt:lpstr>Helena</vt:lpstr>
      <vt:lpstr>Diagramme de cas d’utilisation</vt:lpstr>
      <vt:lpstr>Diagramme de contexte</vt:lpstr>
      <vt:lpstr>Diagramme de déploiement </vt:lpstr>
      <vt:lpstr>Schéma synoptique </vt:lpstr>
      <vt:lpstr>Nôtre TRELLO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Lucas Desrosiers</dc:creator>
  <cp:lastModifiedBy>Lucas Desrosiers</cp:lastModifiedBy>
  <cp:revision>7</cp:revision>
  <dcterms:created xsi:type="dcterms:W3CDTF">2026-01-06T18:48:37Z</dcterms:created>
  <dcterms:modified xsi:type="dcterms:W3CDTF">2026-01-26T23:06:35Z</dcterms:modified>
</cp:coreProperties>
</file>